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ROSE" initials="JR" lastIdx="5" clrIdx="0">
    <p:extLst>
      <p:ext uri="{19B8F6BF-5375-455C-9EA6-DF929625EA0E}">
        <p15:presenceInfo xmlns:p15="http://schemas.microsoft.com/office/powerpoint/2012/main" userId="S::rjohnson@yonkerspublicschools.org::2f32e6e7-b82a-44a0-82fc-cd21ee1aaf2b" providerId="AD"/>
      </p:ext>
    </p:extLst>
  </p:cmAuthor>
  <p:cmAuthor id="2" name="SANSEVERINO, SUZANNE" initials="SS" lastIdx="2" clrIdx="1">
    <p:extLst>
      <p:ext uri="{19B8F6BF-5375-455C-9EA6-DF929625EA0E}">
        <p15:presenceInfo xmlns:p15="http://schemas.microsoft.com/office/powerpoint/2012/main" userId="S::ssanseverino@yonkerspublicschools.org::582297c1-bd57-4d33-b406-fa1fdaff98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17" dt="2021-05-12T18:10:38.614"/>
    <p1510:client id="{076B772D-8D43-4EB8-9232-0D53A6C909AE}" v="46" dt="2021-04-28T12:22:34.599"/>
    <p1510:client id="{0FCCB585-B1EA-6853-7E04-7063C1C383DF}" v="321" dt="2020-05-26T15:42:17.262"/>
    <p1510:client id="{1C70A7FC-5537-85B7-4BD3-AB6C21D2C770}" v="34" dt="2020-06-01T15:24:41.673"/>
    <p1510:client id="{33594A54-AF15-7BDF-995B-3D020A15852B}" v="884" dt="2020-05-26T15:55:09.368"/>
    <p1510:client id="{437F5953-795A-4730-AF40-68B41B28AA12}" v="96" dt="2021-04-28T12:30:04.981"/>
    <p1510:client id="{C663DFE5-02C0-424D-B223-03E52FF5D908}" v="81" dt="2021-05-12T18:00:43.064"/>
    <p1510:client id="{CE0B3192-8F0A-46A7-9CC4-3C99A8ED8852}" v="7" dt="2020-09-23T21:01:34.802"/>
    <p1510:client id="{D260929A-DD54-D86E-F217-F58FDA64B9D6}" v="60" dt="2021-05-18T15:53:41.599"/>
    <p1510:client id="{D583502A-8637-6CC7-1F0A-6EA0E51F0005}" v="49" dt="2020-05-29T14:03:19.629"/>
    <p1510:client id="{DCBD8C94-72AE-2EDB-DA61-EB85A979452D}" v="413" dt="2020-05-21T15:00:32.751"/>
    <p1510:client id="{ED85F12D-0EEB-4B46-9098-016BBE01D256}" v="18" dt="2021-09-08T05:17:01.110"/>
    <p1510:client id="{FA2F4FA2-8D5E-4787-916F-70AF5803558D}" v="194" dt="2020-05-21T17:41:1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6T08:19:37.109" idx="1">
    <p:pos x="10" y="10"/>
    <p:text>can we add baby wipes, 2 packs of zip lock bags 1 small 1 large, for the crayons can we add jumbo and possible for the pencils add Ticonderoga jumbo pencils?
</p:text>
    <p:extLst>
      <p:ext uri="{C676402C-5697-4E1C-873F-D02D1690AC5C}">
        <p15:threadingInfo xmlns:p15="http://schemas.microsoft.com/office/powerpoint/2012/main" timeZoneBias="420"/>
      </p:ext>
    </p:extLst>
  </p:cm>
  <p:cm authorId="1" dt="2020-05-26T08:21:38.642" idx="2">
    <p:pos x="10" y="106"/>
    <p:text>Also , 2 plastic pocket folders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25:50.694" idx="3">
    <p:pos x="10" y="202"/>
    <p:text>[@SANSEVERINO, SUZANNE]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6:01.098" idx="4">
    <p:pos x="10" y="298"/>
    <p:text>[@SANSEVERINO, SUZANNE] will you resend this or an email to the others to see if they agree to the additions? or do you think that is necessary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6:41.724" idx="1">
    <p:pos x="10" y="394"/>
    <p:text>yup ill send a messsge to view it again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7:34.630" idx="2">
    <p:pos x="10" y="490"/>
    <p:text>did you want to add anything to the communicaiton page about what platfor is best to contact you on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8:30.554" idx="5">
    <p:pos x="10" y="586"/>
    <p:text>oh yes, I use classdojo for communication mostly but of course email is there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8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5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6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6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0EA6-8368-524B-9E53-9E458054A3B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marji3@yonkerspublicschools.org" TargetMode="External"/><Relationship Id="rId2" Type="http://schemas.openxmlformats.org/officeDocument/2006/relationships/hyperlink" Target="mailto:ssanseverino@yonkerspublicschools.or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ohnson-Rjohnson@yonkerspublicschools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DF9DE3-A88A-E74F-8D09-4327E502DBA1}"/>
              </a:ext>
            </a:extLst>
          </p:cNvPr>
          <p:cNvSpPr txBox="1"/>
          <p:nvPr/>
        </p:nvSpPr>
        <p:spPr>
          <a:xfrm>
            <a:off x="414528" y="1925807"/>
            <a:ext cx="6030697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Chalkboard SE"/>
              </a:rPr>
              <a:t>Dear Parents/Guardians,</a:t>
            </a:r>
          </a:p>
          <a:p>
            <a:r>
              <a:rPr lang="en-US" sz="1400">
                <a:latin typeface="Chalkboard SE"/>
              </a:rPr>
              <a:t>  </a:t>
            </a:r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 Welcome to the 2021/2022 school year here at Hostos!  We are very excited to welcome back your child and look forward to a year full of fun and learning!</a:t>
            </a:r>
          </a:p>
          <a:p>
            <a:r>
              <a:rPr lang="en-US" sz="1400">
                <a:latin typeface="Chalkboard SE"/>
              </a:rPr>
              <a:t>      Communication is a key component in helping your child grow.  Please feel free to contact us any time you have a question or concern about your child. A message can be left at Hostos at (914) 376-8430 or through class Dojo (see below).  </a:t>
            </a:r>
          </a:p>
          <a:p>
            <a:r>
              <a:rPr lang="en-US" sz="1400">
                <a:latin typeface="Chalkboard SE"/>
              </a:rPr>
              <a:t>       Each day, we have a snack time to encourage social skills as well as practicing our manners. Please send in a small, healthy snack and a water/juice each day for your child.  If you have any difficulties providing this, please contact us and we can find a solution!  Also, please label all your child’s clothes (hats, coats, sweatshirts, etc.)  Sometimes items are put in the wrong cubbies by mistake!</a:t>
            </a:r>
            <a:endParaRPr lang="en-US">
              <a:cs typeface="Calibri" panose="020F0502020204030204"/>
            </a:endParaRPr>
          </a:p>
          <a:p>
            <a:r>
              <a:rPr lang="en-US" sz="1400">
                <a:latin typeface="Chalkboard SE"/>
              </a:rPr>
              <a:t>      We have attached a  list of school supplies that we are requesting you to send in with you child.  Along with these supplies, please send in a complete change of clothes for your child (in a zip lock bag and labeled with their name) in case there are any spills or accidents during the day.</a:t>
            </a:r>
          </a:p>
          <a:p>
            <a:r>
              <a:rPr lang="en-US" sz="1400">
                <a:latin typeface="Chalkboard SE"/>
              </a:rPr>
              <a:t>      We are looking forward to getting back to school and seeing our classes again!</a:t>
            </a:r>
          </a:p>
          <a:p>
            <a:r>
              <a:rPr lang="en-US" sz="1400">
                <a:latin typeface="Chalkboard SE"/>
              </a:rPr>
              <a:t>   </a:t>
            </a:r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                     Sincerely,</a:t>
            </a:r>
          </a:p>
          <a:p>
            <a:r>
              <a:rPr lang="en-US" sz="1400">
                <a:latin typeface="Chalkboard SE"/>
              </a:rPr>
              <a:t>                           Mrs. Sue</a:t>
            </a:r>
          </a:p>
          <a:p>
            <a:r>
              <a:rPr lang="en-US" sz="1400">
                <a:latin typeface="Chalkboard SE"/>
              </a:rPr>
              <a:t>                           Ms. Johnson</a:t>
            </a:r>
            <a:endParaRPr lang="en-US" err="1"/>
          </a:p>
          <a:p>
            <a:r>
              <a:rPr lang="en-US" sz="1400">
                <a:latin typeface="Chalkboard SE"/>
              </a:rPr>
              <a:t>                           Ms. Marji</a:t>
            </a:r>
          </a:p>
          <a:p>
            <a:r>
              <a:rPr lang="en-US" sz="1400">
                <a:latin typeface="Chalkboard SE"/>
              </a:rPr>
              <a:t>                           Ms. Viruet</a:t>
            </a:r>
          </a:p>
          <a:p>
            <a:endParaRPr lang="en-US" sz="1400">
              <a:latin typeface="Chalkboard SE" panose="03050602040202020205" pitchFamily="66" charset="77"/>
            </a:endParaRPr>
          </a:p>
          <a:p>
            <a:r>
              <a:rPr lang="en-US" sz="1400">
                <a:latin typeface="Chalkboard SE"/>
              </a:rPr>
              <a:t>     </a:t>
            </a:r>
            <a:endParaRPr lang="en-US" sz="1400">
              <a:latin typeface="Chalkboard SE" panose="03050602040202020205" pitchFamily="66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88411-C9EE-2C46-94F3-3A7D1BF9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65" y="123278"/>
            <a:ext cx="4053709" cy="150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8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E037A9-145F-3A40-BDBE-44976D620310}"/>
              </a:ext>
            </a:extLst>
          </p:cNvPr>
          <p:cNvSpPr txBox="1"/>
          <p:nvPr/>
        </p:nvSpPr>
        <p:spPr>
          <a:xfrm>
            <a:off x="136187" y="184826"/>
            <a:ext cx="6361890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Communications:</a:t>
            </a:r>
          </a:p>
          <a:p>
            <a:r>
              <a:rPr lang="en-US" dirty="0"/>
              <a:t>  Mrs. Sue- </a:t>
            </a:r>
            <a:r>
              <a:rPr lang="en-US" dirty="0">
                <a:hlinkClick r:id="rId2"/>
              </a:rPr>
              <a:t>ssanseverino@yonkerspublicschools.org</a:t>
            </a:r>
            <a:endParaRPr lang="en-US" dirty="0"/>
          </a:p>
          <a:p>
            <a:r>
              <a:rPr lang="en-US" dirty="0"/>
              <a:t>   Dojo is used as a main component in the classroom to share information and communicate with each other regarding your child. </a:t>
            </a:r>
            <a:endParaRPr lang="en-US" dirty="0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Ms.Marji</a:t>
            </a:r>
            <a:r>
              <a:rPr lang="en-US" dirty="0">
                <a:cs typeface="Calibri" panose="020F0502020204030204"/>
              </a:rPr>
              <a:t>- </a:t>
            </a:r>
            <a:r>
              <a:rPr lang="en-US" dirty="0">
                <a:cs typeface="Calibri" panose="020F0502020204030204"/>
                <a:hlinkClick r:id="rId3"/>
              </a:rPr>
              <a:t>nmarji3@yonkerspublicschools.org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  </a:t>
            </a: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Ms. Johnson. </a:t>
            </a:r>
            <a:r>
              <a:rPr lang="en-US" dirty="0">
                <a:cs typeface="Calibri" panose="020F0502020204030204"/>
                <a:hlinkClick r:id="rId4"/>
              </a:rPr>
              <a:t>-Rjohnson@yonkerspublicschools.org</a:t>
            </a:r>
          </a:p>
          <a:p>
            <a:r>
              <a:rPr lang="en-US" dirty="0">
                <a:cs typeface="Calibri" panose="020F0502020204030204"/>
              </a:rPr>
              <a:t>Dojo is used as a main component in the classroom to share information and communicate with each other regarding your child.</a:t>
            </a: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Ms. Viruet - @aviruet@yonkerspublicschools.org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</a:t>
            </a:r>
            <a:endParaRPr lang="en-US" dirty="0"/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* Some teachers may choose to use a communication book to communicate daily.  Please check with your child specific teacher.</a:t>
            </a:r>
          </a:p>
        </p:txBody>
      </p:sp>
    </p:spTree>
    <p:extLst>
      <p:ext uri="{BB962C8B-B14F-4D97-AF65-F5344CB8AC3E}">
        <p14:creationId xmlns:p14="http://schemas.microsoft.com/office/powerpoint/2010/main" val="412289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696A11-C652-7D43-A46A-98E8476C148F}"/>
              </a:ext>
            </a:extLst>
          </p:cNvPr>
          <p:cNvSpPr txBox="1"/>
          <p:nvPr/>
        </p:nvSpPr>
        <p:spPr>
          <a:xfrm>
            <a:off x="591977" y="172116"/>
            <a:ext cx="5060731" cy="86792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Chalkboard SE"/>
              </a:rPr>
              <a:t>                     Supply List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2 boxes of Crayola crayons</a:t>
            </a:r>
          </a:p>
          <a:p>
            <a:r>
              <a:rPr lang="en-US" dirty="0">
                <a:latin typeface="Chalkboard SE"/>
              </a:rPr>
              <a:t>1 box Crayola Jumbo crayons</a:t>
            </a:r>
          </a:p>
          <a:p>
            <a:r>
              <a:rPr lang="en-US" dirty="0">
                <a:latin typeface="Chalkboard SE"/>
              </a:rPr>
              <a:t>2 boxes of Crayola markers</a:t>
            </a:r>
          </a:p>
          <a:p>
            <a:r>
              <a:rPr lang="en-US" dirty="0">
                <a:latin typeface="Chalkboard SE"/>
              </a:rPr>
              <a:t>1 box of Crayola colored pencils</a:t>
            </a:r>
          </a:p>
          <a:p>
            <a:r>
              <a:rPr lang="en-US" dirty="0">
                <a:latin typeface="Chalkboard SE"/>
              </a:rPr>
              <a:t>1 box of pencils 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1 box Jumbo Ticonderoga pencils</a:t>
            </a:r>
          </a:p>
          <a:p>
            <a:r>
              <a:rPr lang="en-US" dirty="0">
                <a:latin typeface="Chalkboard SE"/>
              </a:rPr>
              <a:t>2 erasers</a:t>
            </a:r>
          </a:p>
          <a:p>
            <a:r>
              <a:rPr lang="en-US" dirty="0">
                <a:latin typeface="Chalkboard SE"/>
              </a:rPr>
              <a:t>4 glue sticks</a:t>
            </a:r>
          </a:p>
          <a:p>
            <a:r>
              <a:rPr lang="en-US" dirty="0">
                <a:latin typeface="Chalkboard SE"/>
              </a:rPr>
              <a:t>1 16oz jar of paint (favorite color)</a:t>
            </a:r>
          </a:p>
          <a:p>
            <a:r>
              <a:rPr lang="en-US" dirty="0">
                <a:latin typeface="Chalkboard SE"/>
              </a:rPr>
              <a:t>2 bottles of Elmer's liquid glue</a:t>
            </a:r>
          </a:p>
          <a:p>
            <a:r>
              <a:rPr lang="en-US" dirty="0">
                <a:latin typeface="Chalkboard SE"/>
              </a:rPr>
              <a:t>3 boxes of tissues</a:t>
            </a:r>
          </a:p>
          <a:p>
            <a:r>
              <a:rPr lang="en-US" dirty="0">
                <a:latin typeface="Chalkboard SE"/>
              </a:rPr>
              <a:t>2 bottles of hand soap</a:t>
            </a:r>
          </a:p>
          <a:p>
            <a:r>
              <a:rPr lang="en-US" dirty="0">
                <a:latin typeface="Chalkboard SE"/>
              </a:rPr>
              <a:t>2 packs of baby wipes</a:t>
            </a:r>
          </a:p>
          <a:p>
            <a:r>
              <a:rPr lang="en-US" dirty="0">
                <a:latin typeface="Chalkboard SE"/>
              </a:rPr>
              <a:t>2 containers of Lysol/Clorox wipes</a:t>
            </a:r>
          </a:p>
          <a:p>
            <a:r>
              <a:rPr lang="en-US" dirty="0">
                <a:latin typeface="Chalkboard SE"/>
              </a:rPr>
              <a:t>2 bottles of hand sanitizer</a:t>
            </a:r>
          </a:p>
          <a:p>
            <a:r>
              <a:rPr lang="en-US" dirty="0">
                <a:latin typeface="Chalkboard SE"/>
              </a:rPr>
              <a:t>2 primary composition notebooks</a:t>
            </a:r>
          </a:p>
          <a:p>
            <a:r>
              <a:rPr lang="en-US" dirty="0">
                <a:latin typeface="Chalkboard SE"/>
              </a:rPr>
              <a:t>4 plastic pocket folders </a:t>
            </a:r>
          </a:p>
          <a:p>
            <a:r>
              <a:rPr lang="en-US" dirty="0">
                <a:latin typeface="Chalkboard SE"/>
              </a:rPr>
              <a:t>1 box large (gallon) </a:t>
            </a:r>
            <a:r>
              <a:rPr lang="en-US" dirty="0" err="1">
                <a:latin typeface="Chalkboard SE"/>
              </a:rPr>
              <a:t>ZipLock</a:t>
            </a:r>
            <a:r>
              <a:rPr lang="en-US" dirty="0">
                <a:latin typeface="Chalkboard SE"/>
              </a:rPr>
              <a:t> bags</a:t>
            </a:r>
          </a:p>
          <a:p>
            <a:r>
              <a:rPr lang="en-US" dirty="0">
                <a:latin typeface="Chalkboard SE"/>
              </a:rPr>
              <a:t>1 box small (sandwich) Ziplock bags</a:t>
            </a:r>
          </a:p>
          <a:p>
            <a:r>
              <a:rPr lang="en-US" dirty="0">
                <a:latin typeface="Chalkboard SE"/>
              </a:rPr>
              <a:t>2 rolls of paper towels</a:t>
            </a:r>
          </a:p>
          <a:p>
            <a:r>
              <a:rPr lang="en-US" dirty="0">
                <a:latin typeface="Chalkboard SE"/>
              </a:rPr>
              <a:t>2 cans Lysol spray</a:t>
            </a:r>
          </a:p>
          <a:p>
            <a:r>
              <a:rPr lang="en-US" dirty="0">
                <a:latin typeface="Chalkboard SE"/>
              </a:rPr>
              <a:t>2 plastic shoe box size containers with lid</a:t>
            </a:r>
          </a:p>
          <a:p>
            <a:r>
              <a:rPr lang="en-US" dirty="0">
                <a:latin typeface="Chalkboard SE"/>
              </a:rPr>
              <a:t>A set of extra clothes and pull ups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(if your child needs it)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 to keep in school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*during the year you may be asked to restock certain items for your child in order to keep a clean and safe learning environment</a:t>
            </a:r>
            <a:endParaRPr lang="en-US" dirty="0">
              <a:latin typeface="Chalkboard SE" panose="03050602040202020205" pitchFamily="66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C1ABD-8FF9-A041-AA0B-F11344BA8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645" y="3164071"/>
            <a:ext cx="1825750" cy="241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8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Letter Paper (8.5x11 in)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Sanseverino</dc:creator>
  <cp:revision>13</cp:revision>
  <cp:lastPrinted>2018-09-06T00:41:36Z</cp:lastPrinted>
  <dcterms:created xsi:type="dcterms:W3CDTF">2018-09-06T00:01:07Z</dcterms:created>
  <dcterms:modified xsi:type="dcterms:W3CDTF">2021-09-08T18:05:46Z</dcterms:modified>
</cp:coreProperties>
</file>